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B06F6-2A3E-46A5-916D-EB276A3BA8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D0C90-3F66-43B5-AD28-F91BA47110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8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D0C90-3F66-43B5-AD28-F91BA47110E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77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kumimoji="1"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kumimoji="1"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el:011-376-8880(9:00&#65374;17:00)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CD3285-1741-CBCA-0730-ADDD38771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136525"/>
            <a:ext cx="10318418" cy="3292475"/>
          </a:xfrm>
        </p:spPr>
        <p:txBody>
          <a:bodyPr/>
          <a:lstStyle/>
          <a:p>
            <a:r>
              <a:rPr kumimoji="1" lang="ja-JP" altLang="en-US" sz="9600" dirty="0">
                <a:solidFill>
                  <a:srgbClr val="0070C0"/>
                </a:solidFill>
              </a:rPr>
              <a:t>クローク</a:t>
            </a:r>
            <a:br>
              <a:rPr kumimoji="1" lang="en-US" altLang="ja-JP" dirty="0"/>
            </a:br>
            <a:r>
              <a:rPr kumimoji="1" lang="ja-JP" altLang="en-US" dirty="0"/>
              <a:t>手荷物預かり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641F11F-0C9B-ECFA-7C9E-0836ED58F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618" y="3045041"/>
            <a:ext cx="10132381" cy="381295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kumimoji="1" lang="ja-JP" altLang="en-US" sz="4000" dirty="0"/>
              <a:t>●</a:t>
            </a:r>
            <a:r>
              <a:rPr kumimoji="1" lang="en-US" altLang="ja-JP" sz="4800" dirty="0">
                <a:solidFill>
                  <a:srgbClr val="FF0000"/>
                </a:solidFill>
              </a:rPr>
              <a:t>1,000</a:t>
            </a:r>
            <a:r>
              <a:rPr kumimoji="1" lang="ja-JP" altLang="en-US" sz="4800" dirty="0">
                <a:solidFill>
                  <a:srgbClr val="FF0000"/>
                </a:solidFill>
              </a:rPr>
              <a:t>円</a:t>
            </a:r>
            <a:r>
              <a:rPr kumimoji="1" lang="en-US" altLang="ja-JP" sz="4800" dirty="0">
                <a:solidFill>
                  <a:srgbClr val="FF0000"/>
                </a:solidFill>
              </a:rPr>
              <a:t>/</a:t>
            </a:r>
            <a:r>
              <a:rPr kumimoji="1" lang="ja-JP" altLang="en-US" sz="4800" dirty="0">
                <a:solidFill>
                  <a:srgbClr val="FF0000"/>
                </a:solidFill>
              </a:rPr>
              <a:t>日</a:t>
            </a:r>
            <a:r>
              <a:rPr kumimoji="1" lang="en-US" altLang="ja-JP" sz="4000" dirty="0"/>
              <a:t>(</a:t>
            </a:r>
            <a:r>
              <a:rPr kumimoji="1" lang="ja-JP" altLang="en-US" sz="4000" dirty="0"/>
              <a:t>現金対応のみ）</a:t>
            </a:r>
            <a:endParaRPr kumimoji="1" lang="en-US" altLang="ja-JP" sz="4000" dirty="0"/>
          </a:p>
          <a:p>
            <a:pPr algn="l"/>
            <a:r>
              <a:rPr kumimoji="1" lang="ja-JP" altLang="en-US" sz="4000" dirty="0"/>
              <a:t>●事前予約不要</a:t>
            </a:r>
            <a:endParaRPr kumimoji="1" lang="en-US" altLang="ja-JP" sz="4000" dirty="0"/>
          </a:p>
          <a:p>
            <a:pPr algn="l"/>
            <a:r>
              <a:rPr lang="ja-JP" altLang="en-US" sz="4000" dirty="0"/>
              <a:t>●北海道日本ハムファイターズ</a:t>
            </a:r>
            <a:endParaRPr lang="en-US" altLang="ja-JP" sz="4000" dirty="0"/>
          </a:p>
          <a:p>
            <a:pPr algn="l"/>
            <a:r>
              <a:rPr kumimoji="1" lang="ja-JP" altLang="en-US" sz="4000" dirty="0"/>
              <a:t>　試合日</a:t>
            </a:r>
            <a:endParaRPr kumimoji="1" lang="en-US" altLang="ja-JP" sz="4000" dirty="0"/>
          </a:p>
          <a:p>
            <a:pPr algn="l"/>
            <a:r>
              <a:rPr lang="en-US" altLang="ja-JP" sz="2800" dirty="0">
                <a:solidFill>
                  <a:schemeClr val="accent2"/>
                </a:solidFill>
              </a:rPr>
              <a:t>※</a:t>
            </a:r>
            <a:r>
              <a:rPr lang="ja-JP" altLang="en-US" sz="2800" dirty="0">
                <a:solidFill>
                  <a:schemeClr val="accent2"/>
                </a:solidFill>
              </a:rPr>
              <a:t>お問い合わせ</a:t>
            </a:r>
            <a:endParaRPr lang="en-US" altLang="ja-JP" sz="2800" dirty="0">
              <a:solidFill>
                <a:schemeClr val="accent2"/>
              </a:solidFill>
            </a:endParaRPr>
          </a:p>
          <a:p>
            <a:pPr algn="l"/>
            <a:r>
              <a:rPr kumimoji="1" lang="ja-JP" altLang="en-US" sz="2800" dirty="0">
                <a:solidFill>
                  <a:schemeClr val="accent2"/>
                </a:solidFill>
              </a:rPr>
              <a:t>一般社団法人きたひろ観光協会</a:t>
            </a:r>
            <a:endParaRPr kumimoji="1" lang="en-US" altLang="ja-JP" sz="2800" dirty="0">
              <a:solidFill>
                <a:schemeClr val="accent2"/>
              </a:solidFill>
            </a:endParaRPr>
          </a:p>
          <a:p>
            <a:pPr algn="l"/>
            <a:r>
              <a:rPr lang="en-US" altLang="ja-JP" sz="2800" dirty="0">
                <a:solidFill>
                  <a:schemeClr val="accent2"/>
                </a:solidFill>
                <a:hlinkClick r:id="rId3"/>
              </a:rPr>
              <a:t>TEL:011-376-8880  (9:00</a:t>
            </a:r>
            <a:r>
              <a:rPr lang="ja-JP" altLang="en-US" sz="2800" dirty="0">
                <a:solidFill>
                  <a:schemeClr val="accent2"/>
                </a:solidFill>
                <a:hlinkClick r:id="rId3"/>
              </a:rPr>
              <a:t>～</a:t>
            </a:r>
            <a:r>
              <a:rPr lang="en-US" altLang="ja-JP" sz="2800" dirty="0">
                <a:solidFill>
                  <a:schemeClr val="accent2"/>
                </a:solidFill>
                <a:hlinkClick r:id="rId3"/>
              </a:rPr>
              <a:t>17:00)</a:t>
            </a:r>
            <a:endParaRPr lang="en-US" altLang="ja-JP" sz="2800" dirty="0">
              <a:solidFill>
                <a:schemeClr val="accent2"/>
              </a:solidFill>
            </a:endParaRPr>
          </a:p>
          <a:p>
            <a:pPr algn="l"/>
            <a:endParaRPr kumimoji="1" lang="ja-JP" altLang="en-US" sz="2800" dirty="0">
              <a:solidFill>
                <a:schemeClr val="accent2"/>
              </a:solidFill>
            </a:endParaRPr>
          </a:p>
        </p:txBody>
      </p:sp>
      <p:pic>
        <p:nvPicPr>
          <p:cNvPr id="1032" name="Picture 8" descr="キャリーバッグのシルエット | 無料のAi・PNG白黒シルエットイラスト">
            <a:extLst>
              <a:ext uri="{FF2B5EF4-FFF2-40B4-BE49-F238E27FC236}">
                <a16:creationId xmlns:a16="http://schemas.microsoft.com/office/drawing/2014/main" id="{91BEB19B-983D-A4AD-CE3A-CD494AAEA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963" y="4102964"/>
            <a:ext cx="2755036" cy="27550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958733"/>
      </p:ext>
    </p:extLst>
  </p:cSld>
  <p:clrMapOvr>
    <a:masterClrMapping/>
  </p:clrMapOvr>
</p:sld>
</file>

<file path=ppt/theme/theme1.xml><?xml version="1.0" encoding="utf-8"?>
<a:theme xmlns:a="http://schemas.openxmlformats.org/drawingml/2006/main" name="バッジ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{4850091A-117A-49DD-9C7F-1A6B0CF41296}TF08bf56db-0078-4b17-959d-3b5cd1536cb945926ee8-77802363bae7</Template>
  <TotalTime>21</TotalTime>
  <Words>43</Words>
  <Application>Microsoft Office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Gill Sans MT</vt:lpstr>
      <vt:lpstr>Impact</vt:lpstr>
      <vt:lpstr>バッジ</vt:lpstr>
      <vt:lpstr>クローク 手荷物預かり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米川鉄也 一般社団法人北海道きたひろ観光協会</dc:creator>
  <cp:lastModifiedBy>米川鉄也 一般社団法人北海道きたひろ観光協会</cp:lastModifiedBy>
  <cp:revision>2</cp:revision>
  <cp:lastPrinted>2026-02-23T05:18:22Z</cp:lastPrinted>
  <dcterms:created xsi:type="dcterms:W3CDTF">2026-02-23T04:57:09Z</dcterms:created>
  <dcterms:modified xsi:type="dcterms:W3CDTF">2026-02-23T05:18:32Z</dcterms:modified>
</cp:coreProperties>
</file>